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5"/>
  </p:notesMasterIdLst>
  <p:sldIdLst>
    <p:sldId id="297" r:id="rId2"/>
    <p:sldId id="270" r:id="rId3"/>
    <p:sldId id="298" r:id="rId4"/>
    <p:sldId id="292" r:id="rId5"/>
    <p:sldId id="301" r:id="rId6"/>
    <p:sldId id="299" r:id="rId7"/>
    <p:sldId id="294" r:id="rId8"/>
    <p:sldId id="302" r:id="rId9"/>
    <p:sldId id="303" r:id="rId10"/>
    <p:sldId id="305" r:id="rId11"/>
    <p:sldId id="265" r:id="rId12"/>
    <p:sldId id="304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CC"/>
    <a:srgbClr val="CCFF99"/>
    <a:srgbClr val="0000FF"/>
    <a:srgbClr val="00FFFF"/>
    <a:srgbClr val="66CCFF"/>
    <a:srgbClr val="9933FF"/>
    <a:srgbClr val="F7F5FD"/>
    <a:srgbClr val="9900FF"/>
    <a:srgbClr val="00FFCC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14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243AC-2527-42EF-A964-5A0CFBAF0F4D}" type="datetimeFigureOut">
              <a:rPr lang="es-CL" smtClean="0"/>
              <a:pPr/>
              <a:t>24-04-2020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047DC-F26A-4E47-82E0-A5553C920F9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551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0312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655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18335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811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1645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660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51076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0266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833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716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7C9D50-67AC-48F3-9EFB-0787B305F0F2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61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yqjBqBze0g" TargetMode="External"/><Relationship Id="rId2" Type="http://schemas.openxmlformats.org/officeDocument/2006/relationships/hyperlink" Target="https://www.youtube.com/watch?v=RPPKg4s9c-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acarrasco@elar.cl" TargetMode="External"/><Relationship Id="rId2" Type="http://schemas.openxmlformats.org/officeDocument/2006/relationships/hyperlink" Target="mailto:valeria.ramirez@elar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talina.vicencio@elar.c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BCE125B-386C-4CD2-A46E-392CDE35B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8640"/>
            <a:ext cx="6431837" cy="3353091"/>
          </a:xfrm>
          <a:prstGeom prst="rect">
            <a:avLst/>
          </a:prstGeom>
        </p:spPr>
      </p:pic>
      <p:sp>
        <p:nvSpPr>
          <p:cNvPr id="17" name="6 CuadroTexto">
            <a:extLst>
              <a:ext uri="{FF2B5EF4-FFF2-40B4-BE49-F238E27FC236}">
                <a16:creationId xmlns="" xmlns:a16="http://schemas.microsoft.com/office/drawing/2014/main" id="{2A6AAA1B-B4AF-42F5-A4F1-0510897A0AA6}"/>
              </a:ext>
            </a:extLst>
          </p:cNvPr>
          <p:cNvSpPr txBox="1"/>
          <p:nvPr/>
        </p:nvSpPr>
        <p:spPr>
          <a:xfrm>
            <a:off x="1331640" y="5517232"/>
            <a:ext cx="7322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PROFESORAS:  VALERIA RAMÍREZ – GABRIELA CARRASCO- CATALINA VICENCIO</a:t>
            </a:r>
            <a:r>
              <a:rPr lang="es-CL" dirty="0">
                <a:solidFill>
                  <a:srgbClr val="FF66CC"/>
                </a:solidFill>
              </a:rPr>
              <a:t>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CA330A8D-7D02-45E7-943A-06B9B1E6D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852936"/>
            <a:ext cx="4145084" cy="2495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33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 smtClean="0">
                <a:solidFill>
                  <a:srgbClr val="FF0000"/>
                </a:solidFill>
              </a:rPr>
              <a:t>Links para guiar tu trabajo!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www.youtube.com/watch?v=RPPKg4s9c-4</a:t>
            </a:r>
            <a:endParaRPr lang="es-CL" dirty="0" smtClean="0"/>
          </a:p>
          <a:p>
            <a:r>
              <a:rPr lang="es-CL" dirty="0" smtClean="0">
                <a:hlinkClick r:id="rId3"/>
              </a:rPr>
              <a:t>https</a:t>
            </a:r>
            <a:r>
              <a:rPr lang="es-CL" dirty="0" smtClean="0">
                <a:hlinkClick r:id="rId3"/>
              </a:rPr>
              <a:t>://</a:t>
            </a:r>
            <a:r>
              <a:rPr lang="es-CL" dirty="0" smtClean="0">
                <a:hlinkClick r:id="rId3"/>
              </a:rPr>
              <a:t>www.youtube.com/watch?v=6yqjBqBze0g</a:t>
            </a:r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428" y="933741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</a:rPr>
              <a:t>¡Felicitaciones por el gran trabajo de hoy!</a:t>
            </a:r>
            <a:br>
              <a:rPr lang="es-MX" b="1" dirty="0">
                <a:solidFill>
                  <a:srgbClr val="FF0000"/>
                </a:solidFill>
              </a:rPr>
            </a:br>
            <a:r>
              <a:rPr lang="es-MX" b="1" dirty="0">
                <a:solidFill>
                  <a:srgbClr val="FF0000"/>
                </a:solidFill>
              </a:rPr>
              <a:t>Lo hicieron muy bien, así que aplausos para todos.</a:t>
            </a:r>
          </a:p>
        </p:txBody>
      </p:sp>
      <p:pic>
        <p:nvPicPr>
          <p:cNvPr id="5" name="Picture 2" descr="Manos Aplaudiendo Diseño De Ilustración De Vector De Icono Aislad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14686"/>
            <a:ext cx="1131671" cy="113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nos Aplaudiendo Diseño De Ilustración De Vector De Icono Aislad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357562"/>
            <a:ext cx="1131671" cy="113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nos Aplaudiendo Diseño De Ilustración De Vector De Icono Aislad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500438"/>
            <a:ext cx="1131671" cy="113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nos Aplaudiendo Diseño De Ilustración De Vector De Icono Aislad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786190"/>
            <a:ext cx="1131671" cy="1131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8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85794"/>
            <a:ext cx="8786874" cy="3928484"/>
          </a:xfrm>
        </p:spPr>
        <p:txBody>
          <a:bodyPr>
            <a:noAutofit/>
          </a:bodyPr>
          <a:lstStyle/>
          <a:p>
            <a:pPr algn="ctr"/>
            <a:r>
              <a:rPr lang="es-CL" sz="6000" b="1" dirty="0" smtClean="0"/>
              <a:t>Fecha de entrega:</a:t>
            </a:r>
            <a:r>
              <a:rPr lang="es-CL" sz="7200" dirty="0" smtClean="0"/>
              <a:t/>
            </a:r>
            <a:br>
              <a:rPr lang="es-CL" sz="7200" dirty="0" smtClean="0"/>
            </a:br>
            <a:r>
              <a:rPr lang="es-CL" sz="7200" dirty="0" smtClean="0"/>
              <a:t/>
            </a:r>
            <a:br>
              <a:rPr lang="es-CL" sz="7200" dirty="0" smtClean="0"/>
            </a:br>
            <a:r>
              <a:rPr lang="es-CL" sz="7200" dirty="0" smtClean="0">
                <a:solidFill>
                  <a:srgbClr val="FF0000"/>
                </a:solidFill>
              </a:rPr>
              <a:t>viernes 15 de mayo</a:t>
            </a:r>
            <a:endParaRPr lang="es-C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D2847DD-F1CF-441C-B23F-C57C24D1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41" y="414387"/>
            <a:ext cx="8196137" cy="1656184"/>
          </a:xfrm>
        </p:spPr>
        <p:txBody>
          <a:bodyPr>
            <a:normAutofit fontScale="90000"/>
          </a:bodyPr>
          <a:lstStyle/>
          <a:p>
            <a:r>
              <a:rPr lang="es-CL" dirty="0"/>
              <a:t>RECUERDA ENVIAR FOTOGRAFÍA DE TU TRABAJO A TU PROFESORA JEFE 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="" xmlns:a16="http://schemas.microsoft.com/office/drawing/2014/main" id="{17045B5C-8A0D-4B14-8AB7-45AAED16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41" y="2071678"/>
            <a:ext cx="8196138" cy="43719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CL" sz="2800" dirty="0"/>
          </a:p>
          <a:p>
            <a:r>
              <a:rPr lang="es-CL" sz="2800" b="1" dirty="0">
                <a:solidFill>
                  <a:srgbClr val="00B0F0"/>
                </a:solidFill>
              </a:rPr>
              <a:t>Profesora Valeria (2°A) </a:t>
            </a:r>
            <a:r>
              <a:rPr lang="es-CL" sz="2800" b="1" dirty="0" smtClean="0">
                <a:solidFill>
                  <a:srgbClr val="00B0F0"/>
                </a:solidFill>
              </a:rPr>
              <a:t/>
            </a:r>
            <a:br>
              <a:rPr lang="es-CL" sz="2800" b="1" dirty="0" smtClean="0">
                <a:solidFill>
                  <a:srgbClr val="00B0F0"/>
                </a:solidFill>
              </a:rPr>
            </a:br>
            <a:r>
              <a:rPr lang="es-CL" sz="2800" dirty="0" smtClean="0">
                <a:hlinkClick r:id="rId2"/>
              </a:rPr>
              <a:t>valeria.ramirez@elar.cl</a:t>
            </a:r>
            <a:endParaRPr lang="es-CL" sz="2800" dirty="0" smtClean="0"/>
          </a:p>
          <a:p>
            <a:r>
              <a:rPr lang="es-CL" sz="2800" dirty="0" smtClean="0"/>
              <a:t> </a:t>
            </a:r>
            <a:endParaRPr lang="es-CL" sz="2800" dirty="0"/>
          </a:p>
          <a:p>
            <a:r>
              <a:rPr lang="es-CL" sz="2800" b="1" dirty="0">
                <a:solidFill>
                  <a:srgbClr val="FF66CC"/>
                </a:solidFill>
              </a:rPr>
              <a:t>Profesora Gabriela (2°B)</a:t>
            </a:r>
            <a:r>
              <a:rPr lang="es-CL" sz="2800" dirty="0">
                <a:solidFill>
                  <a:srgbClr val="FF66CC"/>
                </a:solidFill>
              </a:rPr>
              <a:t> </a:t>
            </a:r>
            <a:r>
              <a:rPr lang="es-CL" sz="2800" dirty="0">
                <a:hlinkClick r:id="rId3"/>
              </a:rPr>
              <a:t>gabrielacarrasco@elar.cl</a:t>
            </a:r>
            <a:r>
              <a:rPr lang="es-CL" sz="2800" dirty="0"/>
              <a:t> </a:t>
            </a:r>
            <a:endParaRPr lang="es-CL" sz="2800" dirty="0" smtClean="0"/>
          </a:p>
          <a:p>
            <a:endParaRPr lang="es-CL" sz="2800" dirty="0"/>
          </a:p>
          <a:p>
            <a:r>
              <a:rPr lang="es-CL" sz="2800" b="1" dirty="0">
                <a:solidFill>
                  <a:srgbClr val="9933FF"/>
                </a:solidFill>
              </a:rPr>
              <a:t>Profesora Catalina (2°C) </a:t>
            </a:r>
            <a:r>
              <a:rPr lang="es-CL" sz="2800" dirty="0">
                <a:hlinkClick r:id="rId4"/>
              </a:rPr>
              <a:t>catalina.vicencio@elar.cl</a:t>
            </a:r>
            <a:r>
              <a:rPr lang="es-CL" sz="2800" dirty="0"/>
              <a:t> </a:t>
            </a:r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5144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29330"/>
          </a:xfrm>
        </p:spPr>
        <p:txBody>
          <a:bodyPr>
            <a:noAutofit/>
          </a:bodyPr>
          <a:lstStyle/>
          <a:p>
            <a:pPr algn="just"/>
            <a:r>
              <a:rPr lang="es-CL" sz="3200" dirty="0">
                <a:solidFill>
                  <a:srgbClr val="9933FF"/>
                </a:solidFill>
              </a:rPr>
              <a:t>Estimados apoderados, esperando que se encuentren bien, queremos agradecer por el trabajo realizado en estas semanas junto a sus hijos/as, en está clase trabajaremos la confección de un aparato tecnológico a través de materiales reciclables.</a:t>
            </a:r>
            <a:br>
              <a:rPr lang="es-CL" sz="3200" dirty="0">
                <a:solidFill>
                  <a:srgbClr val="9933FF"/>
                </a:solidFill>
              </a:rPr>
            </a:br>
            <a:r>
              <a:rPr lang="es-CL" sz="3600" dirty="0">
                <a:solidFill>
                  <a:srgbClr val="9933FF"/>
                </a:solidFill>
              </a:rPr>
              <a:t/>
            </a:r>
            <a:br>
              <a:rPr lang="es-CL" sz="3600" dirty="0">
                <a:solidFill>
                  <a:srgbClr val="9933FF"/>
                </a:solidFill>
              </a:rPr>
            </a:br>
            <a:r>
              <a:rPr lang="es-CL" sz="3600" dirty="0">
                <a:solidFill>
                  <a:srgbClr val="9933FF"/>
                </a:solidFill>
              </a:rPr>
              <a:t>                                   </a:t>
            </a:r>
            <a:br>
              <a:rPr lang="es-CL" sz="3600" dirty="0">
                <a:solidFill>
                  <a:srgbClr val="9933FF"/>
                </a:solidFill>
              </a:rPr>
            </a:br>
            <a:r>
              <a:rPr lang="es-CL" sz="3600" dirty="0">
                <a:solidFill>
                  <a:srgbClr val="9933FF"/>
                </a:solidFill>
              </a:rPr>
              <a:t>Cariños</a:t>
            </a:r>
            <a:br>
              <a:rPr lang="es-CL" sz="3600" dirty="0">
                <a:solidFill>
                  <a:srgbClr val="9933FF"/>
                </a:solidFill>
              </a:rPr>
            </a:br>
            <a:r>
              <a:rPr lang="es-CL" sz="3600" dirty="0">
                <a:solidFill>
                  <a:srgbClr val="9933FF"/>
                </a:solidFill>
              </a:rPr>
              <a:t>                                  Profesoras segundos básicos.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7E7D43-A0E2-40F5-B8D0-3A1305BA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un aparato tecnológico 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587A253-2CB5-4010-A0EF-505642FF2FE8}"/>
              </a:ext>
            </a:extLst>
          </p:cNvPr>
          <p:cNvSpPr txBox="1"/>
          <p:nvPr/>
        </p:nvSpPr>
        <p:spPr>
          <a:xfrm>
            <a:off x="467544" y="2084832"/>
            <a:ext cx="7938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Un aparato tecnológico es cualquier obra Manuel u objeto realizado con una función técnica especifica  aplicando la tecnología.</a:t>
            </a:r>
          </a:p>
          <a:p>
            <a:r>
              <a:rPr lang="es-CL" sz="3200" dirty="0">
                <a:solidFill>
                  <a:srgbClr val="FF0000"/>
                </a:solidFill>
              </a:rPr>
              <a:t>Ejemplos: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562CE34-5F93-4BD6-A0E0-22D01157B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00438"/>
            <a:ext cx="6005513" cy="3098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5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CD2B798-7994-4548-A2BE-4AEF9C1A5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5">
            <a:extLst>
              <a:ext uri="{FF2B5EF4-FFF2-40B4-BE49-F238E27FC236}">
                <a16:creationId xmlns="" xmlns:a16="http://schemas.microsoft.com/office/drawing/2014/main" id="{E6162320-3B67-42BB-AF9D-939326E648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722E143-84C1-4F95-937C-78B92D281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B8D726A5-7900-41B4-8D49-49B4A2010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563A979-6808-4EA8-921C-9C484355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20524" r="8827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¡AHORA TÚ!</a:t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Puedes confeccionar un aparato tecnológico con materiales reciclables???</a:t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Manos a la obra!!!!</a:t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cap="all" spc="2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6E49661-E258-450C-8150-A91A6B30D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585216"/>
            <a:ext cx="3803904" cy="1499616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e</a:t>
            </a:r>
            <a:r>
              <a:rPr lang="es-CL" dirty="0" smtClean="0">
                <a:solidFill>
                  <a:srgbClr val="FFFF00"/>
                </a:solidFill>
              </a:rPr>
              <a:t>j</a:t>
            </a:r>
            <a:r>
              <a:rPr lang="es-CL" dirty="0" smtClean="0">
                <a:solidFill>
                  <a:srgbClr val="0000FF"/>
                </a:solidFill>
              </a:rPr>
              <a:t>e</a:t>
            </a:r>
            <a:r>
              <a:rPr lang="es-CL" dirty="0" smtClean="0">
                <a:solidFill>
                  <a:srgbClr val="00B050"/>
                </a:solidFill>
              </a:rPr>
              <a:t>m</a:t>
            </a:r>
            <a:r>
              <a:rPr lang="es-C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</a:t>
            </a:r>
            <a:r>
              <a:rPr lang="es-CL" dirty="0" smtClean="0">
                <a:solidFill>
                  <a:srgbClr val="FF66CC"/>
                </a:solidFill>
              </a:rPr>
              <a:t>l</a:t>
            </a:r>
            <a:r>
              <a:rPr lang="es-CL" dirty="0" smtClean="0">
                <a:solidFill>
                  <a:srgbClr val="CCFF99"/>
                </a:solidFill>
              </a:rPr>
              <a:t>o</a:t>
            </a:r>
            <a:r>
              <a:rPr lang="es-CL" dirty="0" smtClean="0"/>
              <a:t>s</a:t>
            </a:r>
            <a:endParaRPr lang="es-CL" dirty="0"/>
          </a:p>
        </p:txBody>
      </p:sp>
      <p:pic>
        <p:nvPicPr>
          <p:cNvPr id="22530" name="Picture 2" descr="Exposición de ingeniosos objetos tecnológicos hechos c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046734" cy="1714512"/>
          </a:xfrm>
          <a:prstGeom prst="rect">
            <a:avLst/>
          </a:prstGeom>
          <a:noFill/>
        </p:spPr>
      </p:pic>
      <p:pic>
        <p:nvPicPr>
          <p:cNvPr id="22532" name="Picture 4" descr="Exposición de ingeniosos objetos tecnológicos hechos con ..."/>
          <p:cNvPicPr>
            <a:picLocks noChangeAspect="1" noChangeArrowheads="1"/>
          </p:cNvPicPr>
          <p:nvPr/>
        </p:nvPicPr>
        <p:blipFill>
          <a:blip r:embed="rId3"/>
          <a:srcRect l="22629" r="12715"/>
          <a:stretch>
            <a:fillRect/>
          </a:stretch>
        </p:blipFill>
        <p:spPr bwMode="auto">
          <a:xfrm>
            <a:off x="4214810" y="0"/>
            <a:ext cx="2928958" cy="2551430"/>
          </a:xfrm>
          <a:prstGeom prst="rect">
            <a:avLst/>
          </a:prstGeom>
          <a:noFill/>
        </p:spPr>
      </p:pic>
      <p:pic>
        <p:nvPicPr>
          <p:cNvPr id="22534" name="Picture 6" descr="Maqueta lavadora realizada por alumnos de 3º ESO - YouTube"/>
          <p:cNvPicPr>
            <a:picLocks noChangeAspect="1" noChangeArrowheads="1"/>
          </p:cNvPicPr>
          <p:nvPr/>
        </p:nvPicPr>
        <p:blipFill>
          <a:blip r:embed="rId4"/>
          <a:srcRect l="12500" r="26562"/>
          <a:stretch>
            <a:fillRect/>
          </a:stretch>
        </p:blipFill>
        <p:spPr bwMode="auto">
          <a:xfrm>
            <a:off x="357158" y="4143380"/>
            <a:ext cx="2000264" cy="2461847"/>
          </a:xfrm>
          <a:prstGeom prst="rect">
            <a:avLst/>
          </a:prstGeom>
          <a:noFill/>
        </p:spPr>
      </p:pic>
      <p:pic>
        <p:nvPicPr>
          <p:cNvPr id="8" name="Picture 2" descr="my 10-yr old daughter makes her first MacBook from cardboard"/>
          <p:cNvPicPr>
            <a:picLocks noChangeAspect="1" noChangeArrowheads="1"/>
          </p:cNvPicPr>
          <p:nvPr/>
        </p:nvPicPr>
        <p:blipFill>
          <a:blip r:embed="rId5"/>
          <a:srcRect t="8140" r="-1" b="16278"/>
          <a:stretch>
            <a:fillRect/>
          </a:stretch>
        </p:blipFill>
        <p:spPr bwMode="auto">
          <a:xfrm>
            <a:off x="4143372" y="3085181"/>
            <a:ext cx="3714776" cy="377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&#10;&#10;Descripción generada automáticamente">
            <a:extLst>
              <a:ext uri="{FF2B5EF4-FFF2-40B4-BE49-F238E27FC236}">
                <a16:creationId xmlns="" xmlns:a16="http://schemas.microsoft.com/office/drawing/2014/main" id="{2B5D3978-1173-40F8-A510-5E6B31E6C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4" r="19091" b="1647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7D175FC-84CC-4D12-A5E2-FA27D934E9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="" xmlns:a16="http://schemas.microsoft.com/office/drawing/2014/main" id="{8AC38328-2D50-4DDB-BD20-28DE12E49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A293125-F8F5-40E5-9464-4B5B1AAD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6324"/>
            <a:ext cx="5929322" cy="4614351"/>
          </a:xfrm>
        </p:spPr>
        <p:txBody>
          <a:bodyPr>
            <a:normAutofit/>
          </a:bodyPr>
          <a:lstStyle/>
          <a:p>
            <a:r>
              <a:rPr lang="es-CL" sz="5400" b="1" dirty="0">
                <a:solidFill>
                  <a:schemeClr val="accent1"/>
                </a:solidFill>
              </a:rPr>
              <a:t>PASOS PARA CONFECCIONAR UN APARATO </a:t>
            </a:r>
            <a:r>
              <a:rPr lang="es-CL" sz="5400" b="1" dirty="0" smtClean="0">
                <a:solidFill>
                  <a:schemeClr val="accent1"/>
                </a:solidFill>
              </a:rPr>
              <a:t>TECNOLÓGICO </a:t>
            </a:r>
            <a:r>
              <a:rPr lang="es-CL" sz="5400" b="1" dirty="0">
                <a:solidFill>
                  <a:schemeClr val="accent1"/>
                </a:solidFill>
              </a:rPr>
              <a:t>CON MATERIAL RECICLABLE </a:t>
            </a:r>
          </a:p>
        </p:txBody>
      </p:sp>
    </p:spTree>
    <p:extLst>
      <p:ext uri="{BB962C8B-B14F-4D97-AF65-F5344CB8AC3E}">
        <p14:creationId xmlns="" xmlns:p14="http://schemas.microsoft.com/office/powerpoint/2010/main" val="38677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PASO N° </a:t>
            </a:r>
            <a:r>
              <a:rPr lang="es-CL" b="1" dirty="0" smtClean="0">
                <a:solidFill>
                  <a:schemeClr val="accent2"/>
                </a:solidFill>
              </a:rPr>
              <a:t>1       </a:t>
            </a:r>
            <a:r>
              <a:rPr lang="es-CL" b="1" dirty="0" smtClean="0">
                <a:solidFill>
                  <a:srgbClr val="FF0000"/>
                </a:solidFill>
              </a:rPr>
              <a:t>planificar</a:t>
            </a:r>
            <a: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s-CL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14348" y="1857364"/>
            <a:ext cx="7290055" cy="402336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- Pensar en que aparato tecnológico voy a confeccionar .</a:t>
            </a:r>
          </a:p>
          <a:p>
            <a:pPr>
              <a:buNone/>
            </a:pPr>
            <a:r>
              <a:rPr lang="es-CL" dirty="0" smtClean="0"/>
              <a:t>-  Materiales que se usarán para construir el aparato tecnológico, recuerda que deben ser reciclados.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714744" y="78579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6" name="Picture 4" descr="Resultado de imagem para smiley (con imágenes) | Preguntas al aza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2572980" cy="257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61556" cy="1499616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PASO N° </a:t>
            </a:r>
            <a:r>
              <a:rPr lang="es-CL" b="1" dirty="0" smtClean="0">
                <a:solidFill>
                  <a:schemeClr val="accent2"/>
                </a:solidFill>
              </a:rPr>
              <a:t>2       </a:t>
            </a:r>
            <a:r>
              <a:rPr lang="es-CL" b="1" dirty="0" smtClean="0">
                <a:solidFill>
                  <a:srgbClr val="FF0000"/>
                </a:solidFill>
              </a:rPr>
              <a:t>confección </a:t>
            </a:r>
            <a: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s-CL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14348" y="1857364"/>
            <a:ext cx="7290055" cy="402336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Comenzar a confeccionar el aparato tecnológico que decidiste realizar.</a:t>
            </a:r>
          </a:p>
          <a:p>
            <a:pPr>
              <a:buNone/>
            </a:pPr>
            <a:endParaRPr lang="es-CL" dirty="0" smtClean="0"/>
          </a:p>
        </p:txBody>
      </p:sp>
      <p:sp>
        <p:nvSpPr>
          <p:cNvPr id="5" name="4 Flecha derecha"/>
          <p:cNvSpPr/>
          <p:nvPr/>
        </p:nvSpPr>
        <p:spPr>
          <a:xfrm>
            <a:off x="3714744" y="78579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554" name="Picture 2" descr="Pegamento y tijeras ilustración del vector. Ilustración de roj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1462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99616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PASO N° </a:t>
            </a:r>
            <a:r>
              <a:rPr lang="es-CL" b="1" dirty="0" smtClean="0">
                <a:solidFill>
                  <a:schemeClr val="accent2"/>
                </a:solidFill>
              </a:rPr>
              <a:t>3       </a:t>
            </a:r>
            <a:r>
              <a:rPr lang="es-CL" b="1" dirty="0" smtClean="0">
                <a:solidFill>
                  <a:srgbClr val="FF0000"/>
                </a:solidFill>
              </a:rPr>
              <a:t>últimos detalles</a:t>
            </a:r>
            <a: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s-CL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14348" y="1857364"/>
            <a:ext cx="7290055" cy="402336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Afinamientos de últimos detalles de mi aparato tecnológico. </a:t>
            </a:r>
          </a:p>
          <a:p>
            <a:pPr>
              <a:buNone/>
            </a:pPr>
            <a:endParaRPr lang="es-CL" dirty="0" smtClean="0"/>
          </a:p>
        </p:txBody>
      </p:sp>
      <p:sp>
        <p:nvSpPr>
          <p:cNvPr id="5" name="4 Flecha derecha"/>
          <p:cNvSpPr/>
          <p:nvPr/>
        </p:nvSpPr>
        <p:spPr>
          <a:xfrm>
            <a:off x="3000364" y="50004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578" name="Picture 2" descr="5 Important Checklists for your Business 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000792" cy="376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189</Words>
  <Application>Microsoft Office PowerPoint</Application>
  <PresentationFormat>Presentación en pantalla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Integral</vt:lpstr>
      <vt:lpstr>Diapositiva 1</vt:lpstr>
      <vt:lpstr>Estimados apoderados, esperando que se encuentren bien, queremos agradecer por el trabajo realizado en estas semanas junto a sus hijos/as, en está clase trabajaremos la confección de un aparato tecnológico a través de materiales reciclables.                                      Cariños                                   Profesoras segundos básicos.</vt:lpstr>
      <vt:lpstr>¿Qué es un aparato tecnológico ?</vt:lpstr>
      <vt:lpstr> ¡AHORA TÚ!  Puedes confeccionar un aparato tecnológico con materiales reciclables???   Manos a la obra!!!!  </vt:lpstr>
      <vt:lpstr>ejemplos</vt:lpstr>
      <vt:lpstr>Diapositiva 6</vt:lpstr>
      <vt:lpstr>PASO N° 1       planificar </vt:lpstr>
      <vt:lpstr>PASO N° 2       confección  </vt:lpstr>
      <vt:lpstr>PASO N° 3       últimos detalles </vt:lpstr>
      <vt:lpstr>Links para guiar tu trabajo!</vt:lpstr>
      <vt:lpstr>¡Felicitaciones por el gran trabajo de hoy! Lo hicieron muy bien, así que aplausos para todos.</vt:lpstr>
      <vt:lpstr>Fecha de entrega:  viernes 15 de mayo</vt:lpstr>
      <vt:lpstr>RECUERDA ENVIAR FOTOGRAFÍA DE TU TRABAJO A TU PROFESORA JEFE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ALEJANDRA SEPULVEDA MONTERO</dc:creator>
  <cp:lastModifiedBy>gorom´s</cp:lastModifiedBy>
  <cp:revision>9</cp:revision>
  <dcterms:created xsi:type="dcterms:W3CDTF">2020-04-24T20:30:12Z</dcterms:created>
  <dcterms:modified xsi:type="dcterms:W3CDTF">2020-04-24T22:57:51Z</dcterms:modified>
</cp:coreProperties>
</file>